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2" r:id="rId9"/>
    <p:sldId id="280" r:id="rId10"/>
    <p:sldId id="281" r:id="rId11"/>
    <p:sldId id="278" r:id="rId12"/>
    <p:sldId id="279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5" d="100"/>
          <a:sy n="75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F4011-7FD9-41ED-9C22-C8A0A46390DC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51919-4B45-4B00-BB20-6FAD415921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B0233-547E-4F4A-935F-427AA291FBD6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DB0791-0E25-493A-AEFD-C522A923B557}" type="datetime1">
              <a:rPr lang="en-US" smtClean="0"/>
              <a:t>10/1/2024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7B49-8DB2-4348-A0F8-E0D14714788E}" type="datetime1">
              <a:rPr lang="en-US" smtClean="0"/>
              <a:t>10/1/2024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E680DB7-F7B7-4E29-B731-3F2DAE645899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/bootstrap_ref_all_classes.asp" TargetMode="External"/><Relationship Id="rId2" Type="http://schemas.openxmlformats.org/officeDocument/2006/relationships/hyperlink" Target="https://www.youtube.com/watch?v=dam0GPOAvVI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8315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BookMySpot</a:t>
            </a:r>
            <a:r>
              <a:rPr lang="en-US" sz="2000" b="1" dirty="0"/>
              <a:t> – Movie Booking Website</a:t>
            </a:r>
          </a:p>
          <a:p>
            <a:endParaRPr lang="en-US" sz="2000" b="1" dirty="0"/>
          </a:p>
          <a:p>
            <a:r>
              <a:rPr lang="en-US" sz="2000" b="1" dirty="0"/>
              <a:t>Team Details:</a:t>
            </a:r>
          </a:p>
          <a:p>
            <a:r>
              <a:rPr lang="en-US" sz="2000" dirty="0" err="1"/>
              <a:t>Jobanpreet</a:t>
            </a:r>
            <a:r>
              <a:rPr lang="en-US" sz="2000" dirty="0"/>
              <a:t> Singh Gill – 2410990369</a:t>
            </a:r>
          </a:p>
          <a:p>
            <a:r>
              <a:rPr lang="en-US" sz="2000" dirty="0"/>
              <a:t>Kabirjeet Singh – 2410990370</a:t>
            </a:r>
          </a:p>
          <a:p>
            <a:r>
              <a:rPr lang="en-US" sz="2000" dirty="0"/>
              <a:t>Kanika Aggarwal – 2410990371</a:t>
            </a:r>
          </a:p>
          <a:p>
            <a:endParaRPr lang="en-US" sz="2000" dirty="0"/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Faculty Coordinator:</a:t>
            </a:r>
            <a:endParaRPr lang="en-US" sz="2000" b="1" dirty="0"/>
          </a:p>
          <a:p>
            <a:r>
              <a:rPr lang="en-US" dirty="0">
                <a:solidFill>
                  <a:schemeClr val="bg1"/>
                </a:solidFill>
              </a:rPr>
              <a:t>Dr. Mohammad Shuaib Khan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8EA6E-9FBC-8BA7-699C-19E7254B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D1683-906D-80DD-9CA3-7CE88121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" y="805424"/>
            <a:ext cx="5580112" cy="250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5E05F-6DA9-92B2-9CA1-9AEEFBE3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" y="3995574"/>
            <a:ext cx="5580112" cy="2467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C650B-F5F2-BE07-23E2-BBF25047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625" y="1350200"/>
            <a:ext cx="5721375" cy="2507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4255B-15F9-809C-76DC-AE15034D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805424"/>
            <a:ext cx="9144000" cy="586393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88DC7-D092-0AEE-0A4B-001541C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Project offers a modern ticketing solution with Bootstrap for responsive design and Flask for back-end functionality. Users can securely log in, browse, and book tickets with ease. Its user-friendly interface and dynamic content streamline cinema operations and enhance customer satisfaction across all devices.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While working on this project, we got an opportunity to learn about new concepts such as Flask.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AFEA-2E27-D0CA-3B33-C43FE09D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2875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 With Tim. (2021, February 1).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 website full tutorial - flask, authentication, databases &amp; more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https://www.youtube.com/watch?v=dam0GPOAvVI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W3Schools.com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(n.d.).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https://www.w3schools.com/bootstrap/bootstrap_ref_all_classes.asp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49B93-4BE1-5D4A-BAAB-6AFF9975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EF729-EB59-F068-EA24-5D511D97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6C53-469E-6128-E25F-E3A09815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Front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	Back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FLASK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JavaScript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0D313-A277-ECAD-9250-D3F17D611C8A}"/>
              </a:ext>
            </a:extLst>
          </p:cNvPr>
          <p:cNvSpPr txBox="1"/>
          <p:nvPr/>
        </p:nvSpPr>
        <p:spPr>
          <a:xfrm>
            <a:off x="3149842" y="904364"/>
            <a:ext cx="284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BookMySpot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545E-906F-9B94-ADF3-52581680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5024"/>
            <a:ext cx="3744416" cy="2709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8AF6A-5637-1A97-3EDE-C88F7B2D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352365-ED9D-34DF-C3ED-0734BEB5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608492"/>
            <a:ext cx="4296375" cy="2267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980728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Traditional methods of booking movie tickets are outdated, and many online platforms are cumbersome or not mobile-friendly. There’s a need for a lightweight, user-friendly, and responsive online booking platform that ensures a seamless experience for users while being simple enough for small cinemas to manage efficiently.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A group of people standing in a line outside a movie theater&#10;&#10;Description automatically generated">
            <a:extLst>
              <a:ext uri="{FF2B5EF4-FFF2-40B4-BE49-F238E27FC236}">
                <a16:creationId xmlns:a16="http://schemas.microsoft.com/office/drawing/2014/main" id="{1C76308A-7AC0-AE90-0D4A-BFBC04C59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717"/>
            <a:ext cx="9144000" cy="321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7A7C1-5874-39C7-4D90-56FE6291B0CB}"/>
              </a:ext>
            </a:extLst>
          </p:cNvPr>
          <p:cNvSpPr txBox="1"/>
          <p:nvPr/>
        </p:nvSpPr>
        <p:spPr>
          <a:xfrm>
            <a:off x="2339752" y="6381328"/>
            <a:ext cx="662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It is an AI generated Image – Generated by OpenAI’s Dall-E 3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4DE3-71E3-09FD-5E08-91F4031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</a:t>
            </a:r>
            <a:r>
              <a:rPr lang="en-IN" sz="3200" b="1" dirty="0" err="1"/>
              <a:t>BookMySpot</a:t>
            </a:r>
            <a:r>
              <a:rPr lang="en-IN" sz="3200" dirty="0"/>
              <a:t> movie booking website uses Bootstrap for responsive front-end design and Flask for flexible back-end development, enabling efficient user authentication. Jinja integrates dynamic content within HTML templates, ensuring a seamless, interactive user experience across mobile and desktop platforms.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59D98-B7C8-96ED-1B66-9354DDDF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User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Responsive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03AC-A241-7AE4-A959-96AEB387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8EB20-D23C-B3F8-52D6-C5305B5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2"/>
            <a:ext cx="9144000" cy="58239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05F3F2-6CA4-8864-1FCB-C4CCDCE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D748D-BD36-FB11-949D-AC6EA40B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3"/>
            <a:ext cx="9144000" cy="5823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0C380-5FAB-8A3E-0BFA-57F4E05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12962-528A-F7AF-60DD-7C962B79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42"/>
          <a:stretch/>
        </p:blipFill>
        <p:spPr>
          <a:xfrm>
            <a:off x="0" y="845423"/>
            <a:ext cx="9144000" cy="5823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AAFF-F472-6BC3-F936-A06C20A2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</TotalTime>
  <Words>365</Words>
  <Application>Microsoft Office PowerPoint</Application>
  <PresentationFormat>On-screen Show (4:3)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Arial Black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Kabirjeet Singh</cp:lastModifiedBy>
  <cp:revision>37</cp:revision>
  <dcterms:created xsi:type="dcterms:W3CDTF">2022-12-12T14:14:34Z</dcterms:created>
  <dcterms:modified xsi:type="dcterms:W3CDTF">2024-10-01T03:15:28Z</dcterms:modified>
</cp:coreProperties>
</file>